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82" r:id="rId5"/>
  </p:sldMasterIdLst>
  <p:notesMasterIdLst>
    <p:notesMasterId r:id="rId7"/>
  </p:notesMasterIdLst>
  <p:handoutMasterIdLst>
    <p:handoutMasterId r:id="rId8"/>
  </p:handoutMasterIdLst>
  <p:sldIdLst>
    <p:sldId id="455" r:id="rId6"/>
  </p:sldIdLst>
  <p:sldSz cx="9144000" cy="6858000" type="screen4x3"/>
  <p:notesSz cx="7315200" cy="96012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chim Vogdt" initials="JV" lastIdx="0" clrIdx="0">
    <p:extLst>
      <p:ext uri="{19B8F6BF-5375-455C-9EA6-DF929625EA0E}">
        <p15:presenceInfo xmlns:p15="http://schemas.microsoft.com/office/powerpoint/2012/main" userId="85c4c5b3b95a7310" providerId="Windows Live"/>
      </p:ext>
    </p:extLst>
  </p:cmAuthor>
  <p:cmAuthor id="2" name="Javier Vargas" initials="JVB" lastIdx="4" clrIdx="1">
    <p:extLst>
      <p:ext uri="{19B8F6BF-5375-455C-9EA6-DF929625EA0E}">
        <p15:presenceInfo xmlns:p15="http://schemas.microsoft.com/office/powerpoint/2012/main" userId="Javier Varg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42"/>
    <a:srgbClr val="B79609"/>
    <a:srgbClr val="D0AA0A"/>
    <a:srgbClr val="F3C80F"/>
    <a:srgbClr val="EBE600"/>
    <a:srgbClr val="0067A6"/>
    <a:srgbClr val="FF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79" autoAdjust="0"/>
  </p:normalViewPr>
  <p:slideViewPr>
    <p:cSldViewPr snapToGrid="0" snapToObjects="1">
      <p:cViewPr varScale="1">
        <p:scale>
          <a:sx n="75" d="100"/>
          <a:sy n="75" d="100"/>
        </p:scale>
        <p:origin x="706" y="43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-6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50"/>
    </p:cViewPr>
  </p:sorterViewPr>
  <p:notesViewPr>
    <p:cSldViewPr snapToGrid="0" snapToObjects="1">
      <p:cViewPr varScale="1">
        <p:scale>
          <a:sx n="67" d="100"/>
          <a:sy n="67" d="100"/>
        </p:scale>
        <p:origin x="3043" y="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9B38B4-4796-6D44-9A88-37259EAB6926}" type="datetimeFigureOut">
              <a:rPr lang="de-DE" smtClean="0"/>
              <a:pPr/>
              <a:t>26.06.2024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FDB7FE6-ED9C-FD49-A61C-37A48A659229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352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8531022-10CA-2D4B-9979-2A17015DE353}" type="datetimeFigureOut">
              <a:rPr lang="de-DE" smtClean="0"/>
              <a:pPr/>
              <a:t>26.06.2024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9436EBB-A3C9-1543-908C-F82EE5781321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2659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Master-Untertitelformat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fzählung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1143000" y="1276351"/>
            <a:ext cx="7543799" cy="46418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um 16:9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enplatzhalter 9"/>
          <p:cNvSpPr>
            <a:spLocks noGrp="1"/>
          </p:cNvSpPr>
          <p:nvPr>
            <p:ph type="media" sz="quarter" idx="14"/>
          </p:nvPr>
        </p:nvSpPr>
        <p:spPr>
          <a:xfrm>
            <a:off x="1143000" y="1266825"/>
            <a:ext cx="7200000" cy="464055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18852" y="3582656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oße Abbildung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1142976" y="1285860"/>
            <a:ext cx="7200000" cy="46196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FontTx/>
              <a:buNone/>
              <a:defRPr baseline="0"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5726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oßes Medium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7504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Inhaltsplatzhalter 6"/>
          <p:cNvSpPr>
            <a:spLocks noGrp="1" noChangeAspect="1"/>
          </p:cNvSpPr>
          <p:nvPr>
            <p:ph sz="quarter" idx="14"/>
          </p:nvPr>
        </p:nvSpPr>
        <p:spPr>
          <a:xfrm>
            <a:off x="1143000" y="1285861"/>
            <a:ext cx="7215188" cy="46323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Großes Medium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5599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8" name="Medienplatzhalter 7"/>
          <p:cNvSpPr>
            <a:spLocks noGrp="1"/>
          </p:cNvSpPr>
          <p:nvPr>
            <p:ph type="media" sz="quarter" idx="14"/>
          </p:nvPr>
        </p:nvSpPr>
        <p:spPr>
          <a:xfrm>
            <a:off x="1142976" y="1270001"/>
            <a:ext cx="7200000" cy="46101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3001" y="1262063"/>
            <a:ext cx="324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149727" y="3286362"/>
            <a:ext cx="4324677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Bildplatzhalter 7"/>
          <p:cNvSpPr>
            <a:spLocks noGrp="1" noChangeAspect="1"/>
          </p:cNvSpPr>
          <p:nvPr>
            <p:ph type="pic" sz="quarter" idx="14"/>
          </p:nvPr>
        </p:nvSpPr>
        <p:spPr>
          <a:xfrm>
            <a:off x="4929190" y="1271576"/>
            <a:ext cx="324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2372853" y="3281605"/>
            <a:ext cx="4315164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7150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7"/>
          </p:nvPr>
        </p:nvSpPr>
        <p:spPr>
          <a:xfrm>
            <a:off x="5000628" y="57150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21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r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3001" y="1265238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280666" y="3280657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715016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7" name="Bildplatzhalter 7"/>
          <p:cNvSpPr>
            <a:spLocks noGrp="1" noChangeAspect="1"/>
          </p:cNvSpPr>
          <p:nvPr>
            <p:ph type="pic" sz="quarter" idx="21"/>
          </p:nvPr>
        </p:nvSpPr>
        <p:spPr>
          <a:xfrm>
            <a:off x="3643306" y="1277926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8" name="Textplatzhalter 11"/>
          <p:cNvSpPr>
            <a:spLocks noGrp="1"/>
          </p:cNvSpPr>
          <p:nvPr>
            <p:ph type="body" sz="quarter" idx="22"/>
          </p:nvPr>
        </p:nvSpPr>
        <p:spPr>
          <a:xfrm>
            <a:off x="3714744" y="5715004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9" name="Bildplatzhalter 7"/>
          <p:cNvSpPr>
            <a:spLocks noGrp="1" noChangeAspect="1"/>
          </p:cNvSpPr>
          <p:nvPr>
            <p:ph type="pic" sz="quarter" idx="23"/>
          </p:nvPr>
        </p:nvSpPr>
        <p:spPr>
          <a:xfrm>
            <a:off x="6143636" y="1277926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20" name="Textplatzhalter 11"/>
          <p:cNvSpPr>
            <a:spLocks noGrp="1"/>
          </p:cNvSpPr>
          <p:nvPr>
            <p:ph type="body" sz="quarter" idx="24"/>
          </p:nvPr>
        </p:nvSpPr>
        <p:spPr>
          <a:xfrm>
            <a:off x="6215049" y="5715004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1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r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2976" y="1276339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465107" y="33948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6" name="Bildplatzhalter 7"/>
          <p:cNvSpPr>
            <a:spLocks noGrp="1" noChangeAspect="1"/>
          </p:cNvSpPr>
          <p:nvPr>
            <p:ph type="pic" sz="quarter" idx="17"/>
          </p:nvPr>
        </p:nvSpPr>
        <p:spPr>
          <a:xfrm>
            <a:off x="4929190" y="1276339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err="1"/>
              <a:t>Bild</a:t>
            </a:r>
            <a:r>
              <a:rPr lang="en-US" noProof="0"/>
              <a:t> </a:t>
            </a:r>
            <a:r>
              <a:rPr lang="en-US" noProof="0" err="1"/>
              <a:t>durch</a:t>
            </a:r>
            <a:r>
              <a:rPr lang="en-US" noProof="0"/>
              <a:t> </a:t>
            </a:r>
            <a:r>
              <a:rPr lang="en-US" noProof="0" err="1"/>
              <a:t>Klicken</a:t>
            </a:r>
            <a:r>
              <a:rPr lang="en-US" noProof="0"/>
              <a:t> auf Symbol </a:t>
            </a:r>
            <a:r>
              <a:rPr lang="en-US" noProof="0" err="1"/>
              <a:t>hinzufügen</a:t>
            </a:r>
            <a:endParaRPr lang="en-US" noProof="0"/>
          </a:p>
        </p:txBody>
      </p:sp>
      <p:sp>
        <p:nvSpPr>
          <p:cNvPr id="21" name="Bildplatzhalter 7"/>
          <p:cNvSpPr>
            <a:spLocks noGrp="1" noChangeAspect="1"/>
          </p:cNvSpPr>
          <p:nvPr>
            <p:ph type="pic" sz="quarter" idx="18"/>
          </p:nvPr>
        </p:nvSpPr>
        <p:spPr>
          <a:xfrm>
            <a:off x="1142976" y="3729042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22" name="Bildplatzhalter 7"/>
          <p:cNvSpPr>
            <a:spLocks noGrp="1" noChangeAspect="1"/>
          </p:cNvSpPr>
          <p:nvPr>
            <p:ph type="pic" sz="quarter" idx="19"/>
          </p:nvPr>
        </p:nvSpPr>
        <p:spPr>
          <a:xfrm>
            <a:off x="4929190" y="3729042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er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322231" y="3821909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6"/>
          </p:nvPr>
        </p:nvSpPr>
        <p:spPr>
          <a:xfrm>
            <a:off x="1142976" y="3714752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4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857752" y="1129737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5" name="Bildplatzhalter 7"/>
          <p:cNvSpPr>
            <a:spLocks noGrp="1"/>
          </p:cNvSpPr>
          <p:nvPr>
            <p:ph type="pic" sz="quarter" idx="18"/>
          </p:nvPr>
        </p:nvSpPr>
        <p:spPr>
          <a:xfrm>
            <a:off x="4857752" y="3714752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8" name="Bildplatzhalter 7"/>
          <p:cNvSpPr>
            <a:spLocks noGrp="1"/>
          </p:cNvSpPr>
          <p:nvPr>
            <p:ph type="pic" sz="quarter" idx="19"/>
          </p:nvPr>
        </p:nvSpPr>
        <p:spPr>
          <a:xfrm>
            <a:off x="1142976" y="1142984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1143001" y="1270000"/>
            <a:ext cx="3240000" cy="4644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2061266" y="3556265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5626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4857752" y="1270000"/>
            <a:ext cx="3857652" cy="4608000"/>
          </a:xfrm>
          <a:prstGeom prst="rect">
            <a:avLst/>
          </a:prstGeom>
        </p:spPr>
        <p:txBody>
          <a:bodyPr/>
          <a:lstStyle>
            <a:lvl1pPr marL="324000" marR="0" indent="-3240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sz="2400" b="0" baseline="0">
                <a:latin typeface="Arial" pitchFamily="34" charset="0"/>
                <a:cs typeface="Arial" pitchFamily="34" charset="0"/>
              </a:defRPr>
            </a:lvl1pPr>
            <a:lvl2pPr marL="576000" indent="25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0" y="1357324"/>
            <a:ext cx="9144000" cy="928668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0" y="4143380"/>
            <a:ext cx="9144000" cy="461665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buFontTx/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0" y="2357430"/>
            <a:ext cx="9144000" cy="1357322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32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0" y="5072074"/>
            <a:ext cx="9144000" cy="857256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1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Zw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4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/>
          </p:nvPr>
        </p:nvSpPr>
        <p:spPr>
          <a:xfrm>
            <a:off x="1142976" y="1874857"/>
            <a:ext cx="3600000" cy="4030643"/>
          </a:xfrm>
          <a:prstGeom prst="rect">
            <a:avLst/>
          </a:prstGeom>
        </p:spPr>
        <p:txBody>
          <a:bodyPr/>
          <a:lstStyle>
            <a:lvl1pPr marL="324000" indent="-324000">
              <a:spcBef>
                <a:spcPts val="600"/>
              </a:spcBef>
              <a:spcAft>
                <a:spcPts val="600"/>
              </a:spcAft>
              <a:defRPr sz="2000"/>
            </a:lvl1pPr>
            <a:lvl2pPr marL="720000" indent="-252000">
              <a:spcBef>
                <a:spcPts val="0"/>
              </a:spcBef>
              <a:spcAft>
                <a:spcPts val="6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5086352" y="1874857"/>
            <a:ext cx="3600000" cy="4030643"/>
          </a:xfrm>
          <a:prstGeom prst="rect">
            <a:avLst/>
          </a:prstGeom>
        </p:spPr>
        <p:txBody>
          <a:bodyPr/>
          <a:lstStyle>
            <a:lvl1pPr marL="324000" indent="-324000">
              <a:spcBef>
                <a:spcPts val="600"/>
              </a:spcBef>
              <a:spcAft>
                <a:spcPts val="600"/>
              </a:spcAft>
              <a:defRPr sz="2000"/>
            </a:lvl1pPr>
            <a:lvl2pPr marL="720000" indent="-252000">
              <a:spcBef>
                <a:spcPts val="0"/>
              </a:spcBef>
              <a:spcAft>
                <a:spcPts val="600"/>
              </a:spcAft>
              <a:defRPr lang="de-DE" sz="1800" dirty="0" smtClean="0">
                <a:solidFill>
                  <a:schemeClr val="tx1"/>
                </a:solidFill>
                <a:latin typeface="+mn-lt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1132367" y="1277926"/>
            <a:ext cx="3600000" cy="571504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/>
              <a:t>Überschrift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8" hasCustomPrompt="1"/>
          </p:nvPr>
        </p:nvSpPr>
        <p:spPr>
          <a:xfrm>
            <a:off x="5086352" y="1277926"/>
            <a:ext cx="3600000" cy="571504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/>
              <a:t>Überschrift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nz 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44770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>
          <a:xfrm>
            <a:off x="722313" y="4406900"/>
            <a:ext cx="7772400" cy="1600200"/>
          </a:xfrm>
        </p:spPr>
        <p:txBody>
          <a:bodyPr/>
          <a:lstStyle>
            <a:lvl2pPr>
              <a:buNone/>
              <a:defRPr/>
            </a:lvl2pPr>
          </a:lstStyle>
          <a:p>
            <a:pPr lvl="0"/>
            <a:r>
              <a:rPr lang="de-DE" dirty="0"/>
              <a:t>Textmasterformate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7750" y="1266826"/>
            <a:ext cx="3708000" cy="4625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1573" y="1266827"/>
            <a:ext cx="3708000" cy="4625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25925" y="1268413"/>
            <a:ext cx="370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25925" y="1908175"/>
            <a:ext cx="370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78400" y="1268413"/>
            <a:ext cx="370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78400" y="1908175"/>
            <a:ext cx="370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0150" y="1273175"/>
            <a:ext cx="226536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273175"/>
            <a:ext cx="5111750" cy="4852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00150" y="2435225"/>
            <a:ext cx="2265363" cy="36909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4" name="Titel 1"/>
          <p:cNvSpPr txBox="1">
            <a:spLocks/>
          </p:cNvSpPr>
          <p:nvPr userDrawn="1"/>
        </p:nvSpPr>
        <p:spPr>
          <a:xfrm>
            <a:off x="2137696" y="105306"/>
            <a:ext cx="6549103" cy="70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oße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2976" y="1257300"/>
            <a:ext cx="7200000" cy="4650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FontTx/>
              <a:buNone/>
              <a:defRPr baseline="0"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18852" y="3582656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 cstate="screen">
            <a:alphaModFix amt="3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37696" y="1247776"/>
            <a:ext cx="6549103" cy="4878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457200" rtl="0" eaLnBrk="1" latinLnBrk="0" hangingPunct="1">
              <a:defRPr lang="de-DE" sz="1200" kern="1200" noProof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Santiago </a:t>
            </a:r>
            <a:r>
              <a:rPr lang="en-US" err="1"/>
              <a:t>Recicla</a:t>
            </a:r>
            <a:r>
              <a:rPr lang="en-US"/>
              <a:t>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86991" y="6124575"/>
            <a:ext cx="8563000" cy="1588"/>
          </a:xfrm>
          <a:prstGeom prst="line">
            <a:avLst/>
          </a:prstGeom>
          <a:ln>
            <a:solidFill>
              <a:srgbClr val="0067A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4"/>
          <p:cNvSpPr txBox="1">
            <a:spLocks/>
          </p:cNvSpPr>
          <p:nvPr userDrawn="1"/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all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94" r:id="rId2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2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8023E4EC-8F90-4369-9E45-B630B0F92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446" y="952223"/>
            <a:ext cx="2202180" cy="13716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B95B3F-7EE7-4EA0-992D-BD908B99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521" y="921151"/>
            <a:ext cx="3116412" cy="117771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8328938-AA1B-498E-A3D1-8698D2B1E9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2066" y="2376687"/>
            <a:ext cx="6071934" cy="3653308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00C82728-DDE6-4B0C-83E0-85BDFF077319}"/>
              </a:ext>
            </a:extLst>
          </p:cNvPr>
          <p:cNvSpPr/>
          <p:nvPr/>
        </p:nvSpPr>
        <p:spPr>
          <a:xfrm>
            <a:off x="170683" y="242128"/>
            <a:ext cx="8968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GESTIÓN DE RESIDUOS SÓLIDOS EN OPERACIÓN MINERA LOS BRONCES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5B71954-2C6D-433F-8C9A-C54472CDC6E7}"/>
              </a:ext>
            </a:extLst>
          </p:cNvPr>
          <p:cNvSpPr/>
          <p:nvPr/>
        </p:nvSpPr>
        <p:spPr>
          <a:xfrm>
            <a:off x="4825825" y="5898193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>
                <a:solidFill>
                  <a:srgbClr val="002060"/>
                </a:solidFill>
                <a:latin typeface="Arial Narrow" panose="020B0606020202030204" pitchFamily="34" charset="0"/>
              </a:rPr>
              <a:t>CLIENTES: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D4E7113-DDD6-4E6D-8A8F-B90852E33E7C}"/>
              </a:ext>
            </a:extLst>
          </p:cNvPr>
          <p:cNvSpPr/>
          <p:nvPr/>
        </p:nvSpPr>
        <p:spPr>
          <a:xfrm>
            <a:off x="231718" y="5668442"/>
            <a:ext cx="37233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Honorarios: </a:t>
            </a: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US$ 337.000</a:t>
            </a:r>
          </a:p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INVERSIÓN: </a:t>
            </a: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aprox. US$ 10 millones </a:t>
            </a:r>
            <a:endParaRPr lang="es-CL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C79C7F35-83EC-4C64-9CF5-362CED3B19D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309" y="5733245"/>
            <a:ext cx="1816735" cy="445135"/>
          </a:xfrm>
          <a:prstGeom prst="rect">
            <a:avLst/>
          </a:prstGeom>
          <a:noFill/>
        </p:spPr>
      </p:pic>
      <p:graphicFrame>
        <p:nvGraphicFramePr>
          <p:cNvPr id="20" name="Objeto 19">
            <a:extLst>
              <a:ext uri="{FF2B5EF4-FFF2-40B4-BE49-F238E27FC236}">
                <a16:creationId xmlns:a16="http://schemas.microsoft.com/office/drawing/2014/main" id="{D25C5954-68FC-43CE-A331-947B0C4C5B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13143"/>
              </p:ext>
            </p:extLst>
          </p:nvPr>
        </p:nvGraphicFramePr>
        <p:xfrm>
          <a:off x="6164148" y="5629841"/>
          <a:ext cx="10191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 de mapa de bits" r:id="rId6" imgW="838095" imgH="438095" progId="Paint.Picture">
                  <p:embed/>
                </p:oleObj>
              </mc:Choice>
              <mc:Fallback>
                <p:oleObj name="Imagen de mapa de bits" r:id="rId6" imgW="838095" imgH="438095" progId="Paint.Picture">
                  <p:embed/>
                  <p:pic>
                    <p:nvPicPr>
                      <p:cNvPr id="7" name="Objeto 6">
                        <a:extLst>
                          <a:ext uri="{FF2B5EF4-FFF2-40B4-BE49-F238E27FC236}">
                            <a16:creationId xmlns:a16="http://schemas.microsoft.com/office/drawing/2014/main" id="{1E69298D-203E-4B4F-B8E2-57496B6675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4148" y="5629841"/>
                        <a:ext cx="10191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2 Marcador de contenido">
            <a:extLst>
              <a:ext uri="{FF2B5EF4-FFF2-40B4-BE49-F238E27FC236}">
                <a16:creationId xmlns:a16="http://schemas.microsoft.com/office/drawing/2014/main" id="{9236AB0B-7617-4CCB-B796-08085E3481EF}"/>
              </a:ext>
            </a:extLst>
          </p:cNvPr>
          <p:cNvSpPr txBox="1">
            <a:spLocks/>
          </p:cNvSpPr>
          <p:nvPr/>
        </p:nvSpPr>
        <p:spPr>
          <a:xfrm>
            <a:off x="-1" y="6218535"/>
            <a:ext cx="9144001" cy="5743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PROIECTA Ingeniería Alemana S.A.</a:t>
            </a:r>
          </a:p>
          <a:p>
            <a:pPr marL="0" indent="0" algn="ctr">
              <a:buNone/>
            </a:pPr>
            <a:r>
              <a:rPr lang="es-CL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Oficinas en Santiago: Avenida Providencia N°2653, Edificio </a:t>
            </a:r>
            <a:r>
              <a:rPr lang="es-ES" sz="12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Forum</a:t>
            </a:r>
            <a:r>
              <a:rPr lang="es-ES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, Oficina 1308, Providencia, Santiago de Chile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CA0026B-4B26-4B9B-9650-8DC2D52A9E28}"/>
              </a:ext>
            </a:extLst>
          </p:cNvPr>
          <p:cNvSpPr/>
          <p:nvPr/>
        </p:nvSpPr>
        <p:spPr>
          <a:xfrm>
            <a:off x="175474" y="595528"/>
            <a:ext cx="38792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Estudio de gestión de residuos en el sector de los Bronces y de las Tórtolas de la Minera: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Estimación de las cantidades de RSD, RISNP y RESPEL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Evaluación de alternativas y tecnologías de reducción, segregación (reciclaje) y tratamiento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Diseño a nivel de ingeniería detalle los patios y estaciones de segregación y acondicionamiento de residuos, de los patios de valorización y transferencia de residuos (2020 a la fecha).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Elaboración de planes de manejo de RISNP y RESPEL, planes de capacitación y estrategia de implementación.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Permisos de construcción.</a:t>
            </a:r>
          </a:p>
          <a:p>
            <a:endParaRPr lang="es-CL" baseline="30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8FFBACF-E4D2-4CB5-905E-7A8744B8ECF0}"/>
              </a:ext>
            </a:extLst>
          </p:cNvPr>
          <p:cNvSpPr txBox="1"/>
          <p:nvPr/>
        </p:nvSpPr>
        <p:spPr>
          <a:xfrm>
            <a:off x="6853179" y="4710019"/>
            <a:ext cx="24458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 Narrow" panose="020B0606020202030204" pitchFamily="34" charset="0"/>
              </a:rPr>
              <a:t>b) Patio de Segregación, Valorización y Tratamiento (compactación c/ “roll-</a:t>
            </a:r>
            <a:r>
              <a:rPr lang="es-CL" sz="1400" dirty="0" err="1">
                <a:latin typeface="Arial Narrow" panose="020B0606020202030204" pitchFamily="34" charset="0"/>
              </a:rPr>
              <a:t>packer</a:t>
            </a:r>
            <a:r>
              <a:rPr lang="es-CL" sz="1400" dirty="0">
                <a:latin typeface="Arial Narrow" panose="020B0606020202030204" pitchFamily="34" charset="0"/>
              </a:rPr>
              <a:t>”)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A9F32F2-6BD8-4E90-9F01-6C21A2FEFF7D}"/>
              </a:ext>
            </a:extLst>
          </p:cNvPr>
          <p:cNvSpPr txBox="1"/>
          <p:nvPr/>
        </p:nvSpPr>
        <p:spPr>
          <a:xfrm>
            <a:off x="4286304" y="591582"/>
            <a:ext cx="48576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 Narrow" panose="020B0606020202030204" pitchFamily="34" charset="0"/>
              </a:rPr>
              <a:t>a) Ejemplos los Patio de Segregación y Acopio (“Punto Limpio”)</a:t>
            </a:r>
          </a:p>
        </p:txBody>
      </p:sp>
    </p:spTree>
    <p:extLst>
      <p:ext uri="{BB962C8B-B14F-4D97-AF65-F5344CB8AC3E}">
        <p14:creationId xmlns:p14="http://schemas.microsoft.com/office/powerpoint/2010/main" val="593107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B053FD83305124A8A1F089EA1BC88E9" ma:contentTypeVersion="0" ma:contentTypeDescription="Ein neues Dokument erstellen." ma:contentTypeScope="" ma:versionID="7b179570ec06c3cc241b729ab9337e46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DDEEDBD-01FA-4296-A800-FDF69104DE61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9D8BE5A-461B-4B72-A59F-1E7C778DA2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37D4BA-70B7-4E8C-933E-AC7586817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24436</TotalTime>
  <Words>179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Office-Design</vt:lpstr>
      <vt:lpstr>Custom Design</vt:lpstr>
      <vt:lpstr>Imagen de mapa de bits</vt:lpstr>
      <vt:lpstr>Presentación de PowerPoint</vt:lpstr>
    </vt:vector>
  </TitlesOfParts>
  <Company>RWTH Aachen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Bastian Wens</dc:creator>
  <cp:lastModifiedBy>Gerencia</cp:lastModifiedBy>
  <cp:revision>1261</cp:revision>
  <cp:lastPrinted>2017-02-23T19:32:44Z</cp:lastPrinted>
  <dcterms:created xsi:type="dcterms:W3CDTF">2009-09-11T08:02:44Z</dcterms:created>
  <dcterms:modified xsi:type="dcterms:W3CDTF">2024-06-26T16:26:57Z</dcterms:modified>
</cp:coreProperties>
</file>