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  <p:sldMasterId id="2147483682" r:id="rId5"/>
  </p:sldMasterIdLst>
  <p:notesMasterIdLst>
    <p:notesMasterId r:id="rId7"/>
  </p:notesMasterIdLst>
  <p:handoutMasterIdLst>
    <p:handoutMasterId r:id="rId8"/>
  </p:handoutMasterIdLst>
  <p:sldIdLst>
    <p:sldId id="428" r:id="rId6"/>
  </p:sldIdLst>
  <p:sldSz cx="9144000" cy="6858000" type="screen4x3"/>
  <p:notesSz cx="7315200" cy="96012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chim Vogdt" initials="JV" lastIdx="0" clrIdx="0">
    <p:extLst>
      <p:ext uri="{19B8F6BF-5375-455C-9EA6-DF929625EA0E}">
        <p15:presenceInfo xmlns:p15="http://schemas.microsoft.com/office/powerpoint/2012/main" userId="85c4c5b3b95a7310" providerId="Windows Live"/>
      </p:ext>
    </p:extLst>
  </p:cmAuthor>
  <p:cmAuthor id="2" name="Javier Vargas" initials="JVB" lastIdx="4" clrIdx="1">
    <p:extLst>
      <p:ext uri="{19B8F6BF-5375-455C-9EA6-DF929625EA0E}">
        <p15:presenceInfo xmlns:p15="http://schemas.microsoft.com/office/powerpoint/2012/main" userId="Javier Varg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42"/>
    <a:srgbClr val="B79609"/>
    <a:srgbClr val="D0AA0A"/>
    <a:srgbClr val="F3C80F"/>
    <a:srgbClr val="EBE600"/>
    <a:srgbClr val="0067A6"/>
    <a:srgbClr val="FF0066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379" autoAdjust="0"/>
  </p:normalViewPr>
  <p:slideViewPr>
    <p:cSldViewPr snapToGrid="0" snapToObjects="1">
      <p:cViewPr varScale="1">
        <p:scale>
          <a:sx n="74" d="100"/>
          <a:sy n="74" d="100"/>
        </p:scale>
        <p:origin x="754" y="77"/>
      </p:cViewPr>
      <p:guideLst>
        <p:guide orient="horz" pos="2115"/>
        <p:guide pos="2880"/>
      </p:guideLst>
    </p:cSldViewPr>
  </p:slideViewPr>
  <p:outlineViewPr>
    <p:cViewPr>
      <p:scale>
        <a:sx n="33" d="100"/>
        <a:sy n="33" d="100"/>
      </p:scale>
      <p:origin x="0" y="-6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950"/>
    </p:cViewPr>
  </p:sorterViewPr>
  <p:notesViewPr>
    <p:cSldViewPr snapToGrid="0" snapToObjects="1">
      <p:cViewPr varScale="1">
        <p:scale>
          <a:sx n="67" d="100"/>
          <a:sy n="67" d="100"/>
        </p:scale>
        <p:origin x="3043" y="72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9B38B4-4796-6D44-9A88-37259EAB6926}" type="datetimeFigureOut">
              <a:rPr lang="de-DE" smtClean="0"/>
              <a:pPr/>
              <a:t>27.06.2024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FDB7FE6-ED9C-FD49-A61C-37A48A659229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7352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8531022-10CA-2D4B-9979-2A17015DE353}" type="datetimeFigureOut">
              <a:rPr lang="de-DE" smtClean="0"/>
              <a:pPr/>
              <a:t>27.06.2024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9436EBB-A3C9-1543-908C-F82EE5781321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02659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Master-Untertitelformat bearbeiten</a:t>
            </a:r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4"/>
          </p:nvPr>
        </p:nvSpPr>
        <p:spPr>
          <a:xfrm>
            <a:off x="1143000" y="1276351"/>
            <a:ext cx="7543799" cy="46418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dirty="0" err="1"/>
              <a:t>Textmasterformate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4"/>
            <a:r>
              <a:rPr lang="en-US" noProof="0" dirty="0" err="1"/>
              <a:t>Fünfte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um 16:9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edienplatzhalter 9"/>
          <p:cNvSpPr>
            <a:spLocks noGrp="1"/>
          </p:cNvSpPr>
          <p:nvPr>
            <p:ph type="media" sz="quarter" idx="14"/>
          </p:nvPr>
        </p:nvSpPr>
        <p:spPr>
          <a:xfrm>
            <a:off x="1143000" y="1266825"/>
            <a:ext cx="7200000" cy="464055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3"/>
          </p:nvPr>
        </p:nvSpPr>
        <p:spPr>
          <a:xfrm rot="16200000">
            <a:off x="6318852" y="3582656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ße Abbildung 3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2"/>
          </p:nvPr>
        </p:nvSpPr>
        <p:spPr>
          <a:xfrm>
            <a:off x="1142976" y="1285860"/>
            <a:ext cx="7200000" cy="461964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FontTx/>
              <a:buNone/>
              <a:defRPr baseline="0"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3"/>
          </p:nvPr>
        </p:nvSpPr>
        <p:spPr>
          <a:xfrm rot="16200000">
            <a:off x="6322231" y="3572671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3" name="Textplatzhalter 4"/>
          <p:cNvSpPr>
            <a:spLocks noGrp="1"/>
          </p:cNvSpPr>
          <p:nvPr>
            <p:ph type="body" sz="quarter" idx="17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ßes Medium 3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3"/>
          <p:cNvSpPr>
            <a:spLocks noGrp="1"/>
          </p:cNvSpPr>
          <p:nvPr>
            <p:ph type="body" sz="quarter" idx="13"/>
          </p:nvPr>
        </p:nvSpPr>
        <p:spPr>
          <a:xfrm rot="16200000">
            <a:off x="6322231" y="3750471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7" name="Inhaltsplatzhalter 6"/>
          <p:cNvSpPr>
            <a:spLocks noGrp="1" noChangeAspect="1"/>
          </p:cNvSpPr>
          <p:nvPr>
            <p:ph sz="quarter" idx="14"/>
          </p:nvPr>
        </p:nvSpPr>
        <p:spPr>
          <a:xfrm>
            <a:off x="1143000" y="1285861"/>
            <a:ext cx="7215188" cy="463234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/>
          <a:lstStyle>
            <a:lvl1pPr>
              <a:buNone/>
              <a:defRPr baseline="0"/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8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oßes Medium 3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3"/>
          <p:cNvSpPr>
            <a:spLocks noGrp="1"/>
          </p:cNvSpPr>
          <p:nvPr>
            <p:ph type="body" sz="quarter" idx="13"/>
          </p:nvPr>
        </p:nvSpPr>
        <p:spPr>
          <a:xfrm rot="16200000">
            <a:off x="6322231" y="3559971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8" name="Medienplatzhalter 7"/>
          <p:cNvSpPr>
            <a:spLocks noGrp="1"/>
          </p:cNvSpPr>
          <p:nvPr>
            <p:ph type="media" sz="quarter" idx="14"/>
          </p:nvPr>
        </p:nvSpPr>
        <p:spPr>
          <a:xfrm>
            <a:off x="1142976" y="1270001"/>
            <a:ext cx="7200000" cy="46101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3" name="Textplatzhalter 4"/>
          <p:cNvSpPr>
            <a:spLocks noGrp="1"/>
          </p:cNvSpPr>
          <p:nvPr>
            <p:ph type="body" sz="quarter" idx="18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Abbildung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 noChangeAspect="1"/>
          </p:cNvSpPr>
          <p:nvPr>
            <p:ph type="pic" sz="quarter" idx="12"/>
          </p:nvPr>
        </p:nvSpPr>
        <p:spPr>
          <a:xfrm>
            <a:off x="1143001" y="1262063"/>
            <a:ext cx="3240000" cy="4320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3"/>
          </p:nvPr>
        </p:nvSpPr>
        <p:spPr>
          <a:xfrm rot="16200000">
            <a:off x="6149727" y="3286362"/>
            <a:ext cx="4324677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7" name="Bildplatzhalter 7"/>
          <p:cNvSpPr>
            <a:spLocks noGrp="1" noChangeAspect="1"/>
          </p:cNvSpPr>
          <p:nvPr>
            <p:ph type="pic" sz="quarter" idx="14"/>
          </p:nvPr>
        </p:nvSpPr>
        <p:spPr>
          <a:xfrm>
            <a:off x="4929190" y="1271576"/>
            <a:ext cx="3240000" cy="4320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5"/>
          </p:nvPr>
        </p:nvSpPr>
        <p:spPr>
          <a:xfrm rot="16200000">
            <a:off x="2372853" y="3281605"/>
            <a:ext cx="4315164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6"/>
          </p:nvPr>
        </p:nvSpPr>
        <p:spPr>
          <a:xfrm>
            <a:off x="1214414" y="5715016"/>
            <a:ext cx="3071834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>
              <a:buFontTx/>
              <a:buNone/>
              <a:defRPr sz="1200" baseline="0">
                <a:solidFill>
                  <a:schemeClr val="tx1"/>
                </a:solidFill>
              </a:defRPr>
            </a:lvl1pPr>
            <a:lvl5pPr>
              <a:buFontTx/>
              <a:buNone/>
              <a:defRPr/>
            </a:lvl5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3" name="Textplatzhalter 11"/>
          <p:cNvSpPr>
            <a:spLocks noGrp="1"/>
          </p:cNvSpPr>
          <p:nvPr>
            <p:ph type="body" sz="quarter" idx="17"/>
          </p:nvPr>
        </p:nvSpPr>
        <p:spPr>
          <a:xfrm>
            <a:off x="5000628" y="5715016"/>
            <a:ext cx="3071834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>
              <a:buFontTx/>
              <a:buNone/>
              <a:defRPr sz="1200" baseline="0">
                <a:solidFill>
                  <a:schemeClr val="tx1"/>
                </a:solidFill>
              </a:defRPr>
            </a:lvl1pPr>
            <a:lvl5pPr>
              <a:buFontTx/>
              <a:buNone/>
              <a:defRPr/>
            </a:lvl5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21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Abbildung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 noChangeAspect="1"/>
          </p:cNvSpPr>
          <p:nvPr>
            <p:ph type="pic" sz="quarter" idx="12"/>
          </p:nvPr>
        </p:nvSpPr>
        <p:spPr>
          <a:xfrm>
            <a:off x="1143001" y="1265238"/>
            <a:ext cx="2160000" cy="4320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5"/>
          </p:nvPr>
        </p:nvSpPr>
        <p:spPr>
          <a:xfrm rot="16200000">
            <a:off x="6280666" y="3280657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6"/>
          </p:nvPr>
        </p:nvSpPr>
        <p:spPr>
          <a:xfrm>
            <a:off x="1214414" y="5715016"/>
            <a:ext cx="2000264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>
              <a:buFontTx/>
              <a:buNone/>
              <a:defRPr sz="1200" baseline="0">
                <a:solidFill>
                  <a:schemeClr val="tx1"/>
                </a:solidFill>
              </a:defRPr>
            </a:lvl1pPr>
            <a:lvl5pPr>
              <a:buFontTx/>
              <a:buNone/>
              <a:defRPr/>
            </a:lvl5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7" name="Bildplatzhalter 7"/>
          <p:cNvSpPr>
            <a:spLocks noGrp="1" noChangeAspect="1"/>
          </p:cNvSpPr>
          <p:nvPr>
            <p:ph type="pic" sz="quarter" idx="21"/>
          </p:nvPr>
        </p:nvSpPr>
        <p:spPr>
          <a:xfrm>
            <a:off x="3643306" y="1277926"/>
            <a:ext cx="2160000" cy="4320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8" name="Textplatzhalter 11"/>
          <p:cNvSpPr>
            <a:spLocks noGrp="1"/>
          </p:cNvSpPr>
          <p:nvPr>
            <p:ph type="body" sz="quarter" idx="22"/>
          </p:nvPr>
        </p:nvSpPr>
        <p:spPr>
          <a:xfrm>
            <a:off x="3714744" y="5715004"/>
            <a:ext cx="2000264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>
              <a:buFontTx/>
              <a:buNone/>
              <a:defRPr sz="1200" baseline="0">
                <a:solidFill>
                  <a:schemeClr val="tx1"/>
                </a:solidFill>
              </a:defRPr>
            </a:lvl1pPr>
            <a:lvl5pPr>
              <a:buFontTx/>
              <a:buNone/>
              <a:defRPr/>
            </a:lvl5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9" name="Bildplatzhalter 7"/>
          <p:cNvSpPr>
            <a:spLocks noGrp="1" noChangeAspect="1"/>
          </p:cNvSpPr>
          <p:nvPr>
            <p:ph type="pic" sz="quarter" idx="23"/>
          </p:nvPr>
        </p:nvSpPr>
        <p:spPr>
          <a:xfrm>
            <a:off x="6143636" y="1277926"/>
            <a:ext cx="2160000" cy="4320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20" name="Textplatzhalter 11"/>
          <p:cNvSpPr>
            <a:spLocks noGrp="1"/>
          </p:cNvSpPr>
          <p:nvPr>
            <p:ph type="body" sz="quarter" idx="24"/>
          </p:nvPr>
        </p:nvSpPr>
        <p:spPr>
          <a:xfrm>
            <a:off x="6215049" y="5715004"/>
            <a:ext cx="2000264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>
              <a:buFontTx/>
              <a:buNone/>
              <a:defRPr sz="1200" baseline="0">
                <a:solidFill>
                  <a:schemeClr val="tx1"/>
                </a:solidFill>
              </a:defRPr>
            </a:lvl1pPr>
            <a:lvl5pPr>
              <a:buFontTx/>
              <a:buNone/>
              <a:defRPr/>
            </a:lvl5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21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Abbildung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 noChangeAspect="1"/>
          </p:cNvSpPr>
          <p:nvPr>
            <p:ph type="pic" sz="quarter" idx="12"/>
          </p:nvPr>
        </p:nvSpPr>
        <p:spPr>
          <a:xfrm>
            <a:off x="1142976" y="1276339"/>
            <a:ext cx="3556005" cy="200025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5"/>
          </p:nvPr>
        </p:nvSpPr>
        <p:spPr>
          <a:xfrm rot="16200000">
            <a:off x="6465107" y="3394871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6" name="Bildplatzhalter 7"/>
          <p:cNvSpPr>
            <a:spLocks noGrp="1" noChangeAspect="1"/>
          </p:cNvSpPr>
          <p:nvPr>
            <p:ph type="pic" sz="quarter" idx="17"/>
          </p:nvPr>
        </p:nvSpPr>
        <p:spPr>
          <a:xfrm>
            <a:off x="4929190" y="1276339"/>
            <a:ext cx="3556005" cy="200025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err="1"/>
              <a:t>Bild</a:t>
            </a:r>
            <a:r>
              <a:rPr lang="en-US" noProof="0"/>
              <a:t> </a:t>
            </a:r>
            <a:r>
              <a:rPr lang="en-US" noProof="0" err="1"/>
              <a:t>durch</a:t>
            </a:r>
            <a:r>
              <a:rPr lang="en-US" noProof="0"/>
              <a:t> </a:t>
            </a:r>
            <a:r>
              <a:rPr lang="en-US" noProof="0" err="1"/>
              <a:t>Klicken</a:t>
            </a:r>
            <a:r>
              <a:rPr lang="en-US" noProof="0"/>
              <a:t> auf Symbol </a:t>
            </a:r>
            <a:r>
              <a:rPr lang="en-US" noProof="0" err="1"/>
              <a:t>hinzufügen</a:t>
            </a:r>
            <a:endParaRPr lang="en-US" noProof="0"/>
          </a:p>
        </p:txBody>
      </p:sp>
      <p:sp>
        <p:nvSpPr>
          <p:cNvPr id="21" name="Bildplatzhalter 7"/>
          <p:cNvSpPr>
            <a:spLocks noGrp="1" noChangeAspect="1"/>
          </p:cNvSpPr>
          <p:nvPr>
            <p:ph type="pic" sz="quarter" idx="18"/>
          </p:nvPr>
        </p:nvSpPr>
        <p:spPr>
          <a:xfrm>
            <a:off x="1142976" y="3729042"/>
            <a:ext cx="3556005" cy="200025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22" name="Bildplatzhalter 7"/>
          <p:cNvSpPr>
            <a:spLocks noGrp="1" noChangeAspect="1"/>
          </p:cNvSpPr>
          <p:nvPr>
            <p:ph type="pic" sz="quarter" idx="19"/>
          </p:nvPr>
        </p:nvSpPr>
        <p:spPr>
          <a:xfrm>
            <a:off x="4929190" y="3729042"/>
            <a:ext cx="3556005" cy="200025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5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er Abbildung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3"/>
          <p:cNvSpPr>
            <a:spLocks noGrp="1"/>
          </p:cNvSpPr>
          <p:nvPr>
            <p:ph type="body" sz="quarter" idx="15"/>
          </p:nvPr>
        </p:nvSpPr>
        <p:spPr>
          <a:xfrm rot="16200000">
            <a:off x="6322231" y="3821909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3" name="Bildplatzhalter 7"/>
          <p:cNvSpPr>
            <a:spLocks noGrp="1"/>
          </p:cNvSpPr>
          <p:nvPr>
            <p:ph type="pic" sz="quarter" idx="16"/>
          </p:nvPr>
        </p:nvSpPr>
        <p:spPr>
          <a:xfrm>
            <a:off x="1142976" y="3714752"/>
            <a:ext cx="3500462" cy="242889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lang="de-DE" sz="3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4" name="Bildplatzhalter 7"/>
          <p:cNvSpPr>
            <a:spLocks noGrp="1"/>
          </p:cNvSpPr>
          <p:nvPr>
            <p:ph type="pic" sz="quarter" idx="17"/>
          </p:nvPr>
        </p:nvSpPr>
        <p:spPr>
          <a:xfrm>
            <a:off x="4857752" y="1129737"/>
            <a:ext cx="3500462" cy="242889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lang="de-DE" sz="3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5" name="Bildplatzhalter 7"/>
          <p:cNvSpPr>
            <a:spLocks noGrp="1"/>
          </p:cNvSpPr>
          <p:nvPr>
            <p:ph type="pic" sz="quarter" idx="18"/>
          </p:nvPr>
        </p:nvSpPr>
        <p:spPr>
          <a:xfrm>
            <a:off x="4857752" y="3714752"/>
            <a:ext cx="3500462" cy="242889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lang="de-DE" sz="3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8" name="Bildplatzhalter 7"/>
          <p:cNvSpPr>
            <a:spLocks noGrp="1"/>
          </p:cNvSpPr>
          <p:nvPr>
            <p:ph type="pic" sz="quarter" idx="19"/>
          </p:nvPr>
        </p:nvSpPr>
        <p:spPr>
          <a:xfrm>
            <a:off x="1142976" y="1142984"/>
            <a:ext cx="3500462" cy="242889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7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2"/>
          </p:nvPr>
        </p:nvSpPr>
        <p:spPr>
          <a:xfrm>
            <a:off x="1143001" y="1270000"/>
            <a:ext cx="3240000" cy="4644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5"/>
          </p:nvPr>
        </p:nvSpPr>
        <p:spPr>
          <a:xfrm rot="16200000">
            <a:off x="2061266" y="3556265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6"/>
          </p:nvPr>
        </p:nvSpPr>
        <p:spPr>
          <a:xfrm>
            <a:off x="1214414" y="5562616"/>
            <a:ext cx="3071834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>
              <a:buFontTx/>
              <a:buNone/>
              <a:defRPr sz="1200" baseline="0">
                <a:solidFill>
                  <a:schemeClr val="tx1"/>
                </a:solidFill>
              </a:defRPr>
            </a:lvl1pPr>
            <a:lvl5pPr>
              <a:buFontTx/>
              <a:buNone/>
              <a:defRPr/>
            </a:lvl5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4857752" y="1270000"/>
            <a:ext cx="3857652" cy="4608000"/>
          </a:xfrm>
          <a:prstGeom prst="rect">
            <a:avLst/>
          </a:prstGeom>
        </p:spPr>
        <p:txBody>
          <a:bodyPr/>
          <a:lstStyle>
            <a:lvl1pPr marL="324000" marR="0" indent="-3240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 sz="2400" b="0" baseline="0">
                <a:latin typeface="Arial" pitchFamily="34" charset="0"/>
                <a:cs typeface="Arial" pitchFamily="34" charset="0"/>
              </a:defRPr>
            </a:lvl1pPr>
            <a:lvl2pPr marL="576000" indent="25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7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0" y="1357324"/>
            <a:ext cx="9144000" cy="928668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0" y="4143380"/>
            <a:ext cx="9144000" cy="461665"/>
          </a:xfrm>
          <a:prstGeom prst="rect">
            <a:avLst/>
          </a:prstGeom>
        </p:spPr>
        <p:txBody>
          <a:bodyPr>
            <a:spAutoFit/>
          </a:bodyPr>
          <a:lstStyle>
            <a:lvl1pPr algn="ctr">
              <a:buFontTx/>
              <a:buNone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0" y="2357430"/>
            <a:ext cx="9144000" cy="1357322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32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0" y="5072074"/>
            <a:ext cx="9144000" cy="857256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1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Abbildung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4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5"/>
          </p:nvPr>
        </p:nvSpPr>
        <p:spPr>
          <a:xfrm>
            <a:off x="1142976" y="1874857"/>
            <a:ext cx="3600000" cy="4030643"/>
          </a:xfrm>
          <a:prstGeom prst="rect">
            <a:avLst/>
          </a:prstGeom>
        </p:spPr>
        <p:txBody>
          <a:bodyPr/>
          <a:lstStyle>
            <a:lvl1pPr marL="324000" indent="-324000">
              <a:spcBef>
                <a:spcPts val="600"/>
              </a:spcBef>
              <a:spcAft>
                <a:spcPts val="600"/>
              </a:spcAft>
              <a:defRPr sz="2000"/>
            </a:lvl1pPr>
            <a:lvl2pPr marL="720000" indent="-252000">
              <a:spcBef>
                <a:spcPts val="0"/>
              </a:spcBef>
              <a:spcAft>
                <a:spcPts val="600"/>
              </a:spcAft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 err="1"/>
              <a:t>Textmasterformate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sp>
        <p:nvSpPr>
          <p:cNvPr id="17" name="Textplatzhalter 15"/>
          <p:cNvSpPr>
            <a:spLocks noGrp="1"/>
          </p:cNvSpPr>
          <p:nvPr>
            <p:ph type="body" sz="quarter" idx="16"/>
          </p:nvPr>
        </p:nvSpPr>
        <p:spPr>
          <a:xfrm>
            <a:off x="5086352" y="1874857"/>
            <a:ext cx="3600000" cy="4030643"/>
          </a:xfrm>
          <a:prstGeom prst="rect">
            <a:avLst/>
          </a:prstGeom>
        </p:spPr>
        <p:txBody>
          <a:bodyPr/>
          <a:lstStyle>
            <a:lvl1pPr marL="324000" indent="-324000">
              <a:spcBef>
                <a:spcPts val="600"/>
              </a:spcBef>
              <a:spcAft>
                <a:spcPts val="600"/>
              </a:spcAft>
              <a:defRPr sz="2000"/>
            </a:lvl1pPr>
            <a:lvl2pPr marL="720000" indent="-252000">
              <a:spcBef>
                <a:spcPts val="0"/>
              </a:spcBef>
              <a:spcAft>
                <a:spcPts val="600"/>
              </a:spcAft>
              <a:defRPr lang="de-DE" sz="1800" dirty="0" smtClean="0">
                <a:solidFill>
                  <a:schemeClr val="tx1"/>
                </a:solidFill>
                <a:latin typeface="+mn-lt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 err="1"/>
              <a:t>Textmasterformate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1132367" y="1277926"/>
            <a:ext cx="3600000" cy="571504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noProof="0"/>
              <a:t>Überschrift</a:t>
            </a:r>
          </a:p>
        </p:txBody>
      </p:sp>
      <p:sp>
        <p:nvSpPr>
          <p:cNvPr id="24" name="Textplatzhalter 22"/>
          <p:cNvSpPr>
            <a:spLocks noGrp="1"/>
          </p:cNvSpPr>
          <p:nvPr>
            <p:ph type="body" sz="quarter" idx="18" hasCustomPrompt="1"/>
          </p:nvPr>
        </p:nvSpPr>
        <p:spPr>
          <a:xfrm>
            <a:off x="5086352" y="1277926"/>
            <a:ext cx="3600000" cy="571504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noProof="0"/>
              <a:t>Überschrift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nz 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44770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3"/>
          </p:nvPr>
        </p:nvSpPr>
        <p:spPr>
          <a:xfrm>
            <a:off x="722313" y="4406900"/>
            <a:ext cx="7772400" cy="1600200"/>
          </a:xfrm>
        </p:spPr>
        <p:txBody>
          <a:bodyPr/>
          <a:lstStyle>
            <a:lvl2pPr>
              <a:buNone/>
              <a:defRPr/>
            </a:lvl2pPr>
          </a:lstStyle>
          <a:p>
            <a:pPr lvl="0"/>
            <a:r>
              <a:rPr lang="de-DE" dirty="0"/>
              <a:t>Textmasterformate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47750" y="1266826"/>
            <a:ext cx="3708000" cy="46259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81573" y="1266827"/>
            <a:ext cx="3708000" cy="46259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25925" y="1268413"/>
            <a:ext cx="3708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25925" y="1908175"/>
            <a:ext cx="3708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978400" y="1268413"/>
            <a:ext cx="3708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978400" y="1908175"/>
            <a:ext cx="3708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3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0150" y="1273175"/>
            <a:ext cx="226536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1273175"/>
            <a:ext cx="5111750" cy="4852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200150" y="2435225"/>
            <a:ext cx="2265363" cy="36909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14" name="Titel 1"/>
          <p:cNvSpPr txBox="1">
            <a:spLocks/>
          </p:cNvSpPr>
          <p:nvPr userDrawn="1"/>
        </p:nvSpPr>
        <p:spPr>
          <a:xfrm>
            <a:off x="2137696" y="105306"/>
            <a:ext cx="6549103" cy="7025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Mastertitelformat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ße Abbildung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 noChangeAspect="1"/>
          </p:cNvSpPr>
          <p:nvPr>
            <p:ph type="pic" sz="quarter" idx="12"/>
          </p:nvPr>
        </p:nvSpPr>
        <p:spPr>
          <a:xfrm>
            <a:off x="1142976" y="1257300"/>
            <a:ext cx="7200000" cy="46500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FontTx/>
              <a:buNone/>
              <a:defRPr baseline="0"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3"/>
          </p:nvPr>
        </p:nvSpPr>
        <p:spPr>
          <a:xfrm rot="16200000">
            <a:off x="6318852" y="3582656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4" name="Textplatzhalter 4"/>
          <p:cNvSpPr>
            <a:spLocks noGrp="1"/>
          </p:cNvSpPr>
          <p:nvPr>
            <p:ph type="body" sz="quarter" idx="17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15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4" cstate="screen">
            <a:alphaModFix amt="34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137696" y="1247776"/>
            <a:ext cx="6549103" cy="4878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457200" rtl="0" eaLnBrk="1" latinLnBrk="0" hangingPunct="1">
              <a:defRPr lang="de-DE" sz="1200" kern="1200" noProof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Santiago </a:t>
            </a:r>
            <a:r>
              <a:rPr lang="en-US" err="1"/>
              <a:t>Recicla</a:t>
            </a:r>
            <a:r>
              <a:rPr lang="en-US"/>
              <a:t>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286991" y="6124575"/>
            <a:ext cx="8563000" cy="1588"/>
          </a:xfrm>
          <a:prstGeom prst="line">
            <a:avLst/>
          </a:prstGeom>
          <a:ln>
            <a:solidFill>
              <a:srgbClr val="0067A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4"/>
          <p:cNvSpPr txBox="1">
            <a:spLocks/>
          </p:cNvSpPr>
          <p:nvPr userDrawn="1"/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all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2" r:id="rId20"/>
    <p:sldLayoutId id="2147483673" r:id="rId21"/>
    <p:sldLayoutId id="2147483694" r:id="rId2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4C1F277-ECE2-49B8-A247-EC644FCE71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3544"/>
          <a:stretch/>
        </p:blipFill>
        <p:spPr>
          <a:xfrm>
            <a:off x="5164072" y="2685352"/>
            <a:ext cx="3945154" cy="1234497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70805" y="293346"/>
            <a:ext cx="50371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>
                <a:solidFill>
                  <a:srgbClr val="002060"/>
                </a:solidFill>
                <a:latin typeface="Arial Narrow" panose="020B0606020202030204" pitchFamily="34" charset="0"/>
              </a:rPr>
              <a:t>PLAN DE CIERRE VERTEDERO PLANTA DE CELULOSA DE ARAUCO (</a:t>
            </a:r>
            <a:r>
              <a:rPr lang="es-ES_tradnl" dirty="0">
                <a:solidFill>
                  <a:srgbClr val="002060"/>
                </a:solidFill>
                <a:latin typeface="Arial Narrow" panose="020B0606020202030204" pitchFamily="34" charset="0"/>
              </a:rPr>
              <a:t>2008 y 2016)</a:t>
            </a:r>
            <a:endParaRPr lang="es-ES_tradnl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>
                <a:solidFill>
                  <a:srgbClr val="002060"/>
                </a:solidFill>
                <a:latin typeface="Arial Narrow" panose="020B0606020202030204" pitchFamily="34" charset="0"/>
              </a:rPr>
              <a:t>Elaboración y tramitación de la Declaración de Impacto Ambiental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>
                <a:solidFill>
                  <a:srgbClr val="002060"/>
                </a:solidFill>
                <a:latin typeface="Arial Narrow" panose="020B0606020202030204" pitchFamily="34" charset="0"/>
              </a:rPr>
              <a:t>Ingeniería conceptual, básica y de detalle de las obras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>
                <a:solidFill>
                  <a:srgbClr val="002060"/>
                </a:solidFill>
                <a:latin typeface="Arial Narrow" panose="020B0606020202030204" pitchFamily="34" charset="0"/>
              </a:rPr>
              <a:t>Varias ampliaciones y modificaciones del proyecto original (entre el 2008 y 2016)</a:t>
            </a:r>
          </a:p>
          <a:p>
            <a:r>
              <a:rPr lang="es-ES_tradnl" b="1" dirty="0">
                <a:solidFill>
                  <a:srgbClr val="002060"/>
                </a:solidFill>
                <a:latin typeface="Arial Narrow" panose="020B0606020202030204" pitchFamily="34" charset="0"/>
              </a:rPr>
              <a:t>Honorarios: </a:t>
            </a:r>
            <a:r>
              <a:rPr lang="es-ES_tradnl" dirty="0">
                <a:solidFill>
                  <a:srgbClr val="002060"/>
                </a:solidFill>
                <a:latin typeface="Arial Narrow" panose="020B0606020202030204" pitchFamily="34" charset="0"/>
              </a:rPr>
              <a:t>sobre US$ 100.000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882" b="7620"/>
          <a:stretch/>
        </p:blipFill>
        <p:spPr>
          <a:xfrm>
            <a:off x="5349419" y="323264"/>
            <a:ext cx="3458048" cy="174088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43" r="2618"/>
          <a:stretch/>
        </p:blipFill>
        <p:spPr>
          <a:xfrm>
            <a:off x="265045" y="2789453"/>
            <a:ext cx="4899027" cy="3014736"/>
          </a:xfrm>
          <a:prstGeom prst="rect">
            <a:avLst/>
          </a:prstGeom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id="{3DBAD26E-43BB-4986-9EAD-C772949F6432}"/>
              </a:ext>
            </a:extLst>
          </p:cNvPr>
          <p:cNvSpPr/>
          <p:nvPr/>
        </p:nvSpPr>
        <p:spPr>
          <a:xfrm>
            <a:off x="5164072" y="4992957"/>
            <a:ext cx="3569110" cy="1477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s-ES_tradnl" b="1" dirty="0">
                <a:solidFill>
                  <a:srgbClr val="002060"/>
                </a:solidFill>
                <a:latin typeface="Arial Narrow" panose="020B0606020202030204" pitchFamily="34" charset="0"/>
              </a:rPr>
              <a:t>CLIENTE:</a:t>
            </a:r>
          </a:p>
          <a:p>
            <a:endParaRPr lang="es-ES_tradnl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endParaRPr lang="es-ES_tradnl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r"/>
            <a:r>
              <a:rPr lang="es-ES_tradnl" b="1" dirty="0">
                <a:solidFill>
                  <a:srgbClr val="002060"/>
                </a:solidFill>
                <a:latin typeface="Arial Narrow" panose="020B0606020202030204" pitchFamily="34" charset="0"/>
              </a:rPr>
              <a:t>Planta Arauco, Comuna de Nueva Aldea, Región del </a:t>
            </a:r>
            <a:r>
              <a:rPr lang="es-ES_tradnl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BíoBío</a:t>
            </a:r>
            <a:endParaRPr lang="es-CL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16" name="Imagen 15" descr="ARAUCO_CORTEZA.png">
            <a:extLst>
              <a:ext uri="{FF2B5EF4-FFF2-40B4-BE49-F238E27FC236}">
                <a16:creationId xmlns:a16="http://schemas.microsoft.com/office/drawing/2014/main" id="{4C454A5F-BB4C-4C41-87D7-D3AEB87001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003" y="5130301"/>
            <a:ext cx="2654464" cy="694265"/>
          </a:xfrm>
          <a:prstGeom prst="rect">
            <a:avLst/>
          </a:prstGeom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4FB558C1-DF6E-4BEA-BAA8-4D08225E9E63}"/>
              </a:ext>
            </a:extLst>
          </p:cNvPr>
          <p:cNvSpPr/>
          <p:nvPr/>
        </p:nvSpPr>
        <p:spPr>
          <a:xfrm>
            <a:off x="5207985" y="4566792"/>
            <a:ext cx="34263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>
                <a:solidFill>
                  <a:srgbClr val="002060"/>
                </a:solidFill>
                <a:latin typeface="Arial Narrow" panose="020B0606020202030204" pitchFamily="34" charset="0"/>
              </a:rPr>
              <a:t>INVERSIÓN: </a:t>
            </a:r>
            <a:r>
              <a:rPr lang="es-ES_tradnl" dirty="0">
                <a:solidFill>
                  <a:srgbClr val="002060"/>
                </a:solidFill>
                <a:latin typeface="Arial Narrow" panose="020B0606020202030204" pitchFamily="34" charset="0"/>
              </a:rPr>
              <a:t>aprox. US$ 5 millones </a:t>
            </a:r>
            <a:endParaRPr lang="es-CL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2 Marcador de contenido">
            <a:extLst>
              <a:ext uri="{FF2B5EF4-FFF2-40B4-BE49-F238E27FC236}">
                <a16:creationId xmlns:a16="http://schemas.microsoft.com/office/drawing/2014/main" id="{4D4EF124-DEBB-4F83-8BA7-D0DA017440C1}"/>
              </a:ext>
            </a:extLst>
          </p:cNvPr>
          <p:cNvSpPr txBox="1">
            <a:spLocks/>
          </p:cNvSpPr>
          <p:nvPr/>
        </p:nvSpPr>
        <p:spPr>
          <a:xfrm>
            <a:off x="-1" y="6218535"/>
            <a:ext cx="9144001" cy="5743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L" sz="12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GRUPO IASA </a:t>
            </a:r>
            <a:r>
              <a:rPr lang="es-ES" sz="12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– iasa@iasa.cl</a:t>
            </a:r>
            <a:endParaRPr lang="es-CL" sz="120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es-CL" sz="12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s-ES" sz="12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Oficinas en Santiago: Avenida Providencia N°2653, Edificio </a:t>
            </a:r>
            <a:r>
              <a:rPr lang="es-ES" sz="1200" b="1" dirty="0" err="1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Forum</a:t>
            </a:r>
            <a:r>
              <a:rPr lang="es-ES" sz="12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, Oficina 1308, Providencia, Santiago de Chile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A58E001-A4BF-4C4F-97F9-76F7DEEFAC81}"/>
              </a:ext>
            </a:extLst>
          </p:cNvPr>
          <p:cNvSpPr txBox="1"/>
          <p:nvPr/>
        </p:nvSpPr>
        <p:spPr>
          <a:xfrm>
            <a:off x="265045" y="5788221"/>
            <a:ext cx="494294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400" dirty="0">
                <a:latin typeface="Arial Narrow" panose="020B0606020202030204" pitchFamily="34" charset="0"/>
              </a:rPr>
              <a:t>a) Vista área de la fase de construcción (cobertura final)</a:t>
            </a:r>
            <a:endParaRPr lang="es-CL" sz="1400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D567241-9992-4F73-BF60-9A6358FC719E}"/>
              </a:ext>
            </a:extLst>
          </p:cNvPr>
          <p:cNvSpPr txBox="1"/>
          <p:nvPr/>
        </p:nvSpPr>
        <p:spPr>
          <a:xfrm>
            <a:off x="5307399" y="2097102"/>
            <a:ext cx="36709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400" dirty="0">
                <a:latin typeface="Arial Narrow" panose="020B0606020202030204" pitchFamily="34" charset="0"/>
              </a:rPr>
              <a:t>b) Vista área de la fase de construcción (perfilamiento de la superficie y cobertura final)</a:t>
            </a:r>
            <a:endParaRPr lang="es-CL" sz="14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4A9C965-5FA3-4ED6-B93F-01937893C617}"/>
              </a:ext>
            </a:extLst>
          </p:cNvPr>
          <p:cNvSpPr txBox="1"/>
          <p:nvPr/>
        </p:nvSpPr>
        <p:spPr>
          <a:xfrm>
            <a:off x="5349419" y="3872677"/>
            <a:ext cx="36709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400" dirty="0">
                <a:latin typeface="Arial Narrow" panose="020B0606020202030204" pitchFamily="34" charset="0"/>
              </a:rPr>
              <a:t>c) Cobertura final y revegetación (ejemplo de un detalle constructivo)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1712250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9050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B053FD83305124A8A1F089EA1BC88E9" ma:contentTypeVersion="0" ma:contentTypeDescription="Ein neues Dokument erstellen." ma:contentTypeScope="" ma:versionID="7b179570ec06c3cc241b729ab9337e46">
  <xsd:schema xmlns:xsd="http://www.w3.org/2001/XMLSchema" xmlns:p="http://schemas.microsoft.com/office/2006/metadata/properties" targetNamespace="http://schemas.microsoft.com/office/2006/metadata/properties" ma:root="true" ma:fieldsID="246f02dd96380beb4f7cdcce14d77f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BDDEEDBD-01FA-4296-A800-FDF69104DE61}">
  <ds:schemaRefs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9D8BE5A-461B-4B72-A59F-1E7C778DA2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37D4BA-70B7-4E8C-933E-AC75868176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24434</TotalTime>
  <Words>148</Words>
  <Application>Microsoft Office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Office-Design</vt:lpstr>
      <vt:lpstr>Custom Design</vt:lpstr>
      <vt:lpstr>Presentación de PowerPoint</vt:lpstr>
    </vt:vector>
  </TitlesOfParts>
  <Company>RWTH Aachen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Bastian Wens</dc:creator>
  <cp:lastModifiedBy>Gerencia Grupo Iasa</cp:lastModifiedBy>
  <cp:revision>1260</cp:revision>
  <cp:lastPrinted>2017-02-23T19:32:44Z</cp:lastPrinted>
  <dcterms:created xsi:type="dcterms:W3CDTF">2009-09-11T08:02:44Z</dcterms:created>
  <dcterms:modified xsi:type="dcterms:W3CDTF">2024-06-27T04:52:55Z</dcterms:modified>
</cp:coreProperties>
</file>