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82" r:id="rId5"/>
  </p:sldMasterIdLst>
  <p:notesMasterIdLst>
    <p:notesMasterId r:id="rId7"/>
  </p:notesMasterIdLst>
  <p:handoutMasterIdLst>
    <p:handoutMasterId r:id="rId8"/>
  </p:handoutMasterIdLst>
  <p:sldIdLst>
    <p:sldId id="429" r:id="rId6"/>
  </p:sldIdLst>
  <p:sldSz cx="9144000" cy="6858000" type="screen4x3"/>
  <p:notesSz cx="7315200" cy="96012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achim Vogdt" initials="JV" lastIdx="0" clrIdx="0">
    <p:extLst>
      <p:ext uri="{19B8F6BF-5375-455C-9EA6-DF929625EA0E}">
        <p15:presenceInfo xmlns:p15="http://schemas.microsoft.com/office/powerpoint/2012/main" userId="85c4c5b3b95a7310" providerId="Windows Live"/>
      </p:ext>
    </p:extLst>
  </p:cmAuthor>
  <p:cmAuthor id="2" name="Javier Vargas" initials="JVB" lastIdx="4" clrIdx="1">
    <p:extLst>
      <p:ext uri="{19B8F6BF-5375-455C-9EA6-DF929625EA0E}">
        <p15:presenceInfo xmlns:p15="http://schemas.microsoft.com/office/powerpoint/2012/main" userId="Javier Varg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42"/>
    <a:srgbClr val="B79609"/>
    <a:srgbClr val="D0AA0A"/>
    <a:srgbClr val="F3C80F"/>
    <a:srgbClr val="EBE600"/>
    <a:srgbClr val="0067A6"/>
    <a:srgbClr val="FF006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79" autoAdjust="0"/>
  </p:normalViewPr>
  <p:slideViewPr>
    <p:cSldViewPr snapToGrid="0" snapToObjects="1">
      <p:cViewPr varScale="1">
        <p:scale>
          <a:sx n="74" d="100"/>
          <a:sy n="74" d="100"/>
        </p:scale>
        <p:origin x="1440" y="77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-6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950"/>
    </p:cViewPr>
  </p:sorterViewPr>
  <p:notesViewPr>
    <p:cSldViewPr snapToGrid="0" snapToObjects="1">
      <p:cViewPr varScale="1">
        <p:scale>
          <a:sx n="67" d="100"/>
          <a:sy n="67" d="100"/>
        </p:scale>
        <p:origin x="3043" y="7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9B38B4-4796-6D44-9A88-37259EAB6926}" type="datetimeFigureOut">
              <a:rPr lang="de-DE" smtClean="0"/>
              <a:pPr/>
              <a:t>26.06.2024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FDB7FE6-ED9C-FD49-A61C-37A48A659229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352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8531022-10CA-2D4B-9979-2A17015DE353}" type="datetimeFigureOut">
              <a:rPr lang="de-DE" smtClean="0"/>
              <a:pPr/>
              <a:t>26.06.2024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9436EBB-A3C9-1543-908C-F82EE5781321}" type="slidenum">
              <a:rPr lang="de-DE" smtClean="0"/>
              <a:pPr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2659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Master-Untertitelformat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4"/>
          </p:nvPr>
        </p:nvSpPr>
        <p:spPr>
          <a:xfrm>
            <a:off x="1143000" y="1276351"/>
            <a:ext cx="7543799" cy="464185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4"/>
            <a:r>
              <a:rPr lang="en-US" noProof="0" dirty="0" err="1"/>
              <a:t>Fünfte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um 16:9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enplatzhalter 9"/>
          <p:cNvSpPr>
            <a:spLocks noGrp="1"/>
          </p:cNvSpPr>
          <p:nvPr>
            <p:ph type="media" sz="quarter" idx="14"/>
          </p:nvPr>
        </p:nvSpPr>
        <p:spPr>
          <a:xfrm>
            <a:off x="1143000" y="1266825"/>
            <a:ext cx="7200000" cy="464055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Abbildung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2976" y="1285860"/>
            <a:ext cx="7200000" cy="461964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726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7504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Inhaltsplatzhalter 6"/>
          <p:cNvSpPr>
            <a:spLocks noGrp="1" noChangeAspect="1"/>
          </p:cNvSpPr>
          <p:nvPr>
            <p:ph sz="quarter" idx="14"/>
          </p:nvPr>
        </p:nvSpPr>
        <p:spPr>
          <a:xfrm>
            <a:off x="1143000" y="1285861"/>
            <a:ext cx="7215188" cy="463234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>
            <a:lvl1pPr>
              <a:buNone/>
              <a:defRPr baseline="0"/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oßes Medium 3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22231" y="35599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Medienplatzhalter 7"/>
          <p:cNvSpPr>
            <a:spLocks noGrp="1"/>
          </p:cNvSpPr>
          <p:nvPr>
            <p:ph type="media" sz="quarter" idx="14"/>
          </p:nvPr>
        </p:nvSpPr>
        <p:spPr>
          <a:xfrm>
            <a:off x="1142976" y="1270001"/>
            <a:ext cx="7200000" cy="46101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8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2063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149727" y="3286362"/>
            <a:ext cx="4324677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Bildplatzhalter 7"/>
          <p:cNvSpPr>
            <a:spLocks noGrp="1" noChangeAspect="1"/>
          </p:cNvSpPr>
          <p:nvPr>
            <p:ph type="pic" sz="quarter" idx="14"/>
          </p:nvPr>
        </p:nvSpPr>
        <p:spPr>
          <a:xfrm>
            <a:off x="4929190" y="1271576"/>
            <a:ext cx="324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372853" y="3281605"/>
            <a:ext cx="4315164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extplatzhalter 11"/>
          <p:cNvSpPr>
            <a:spLocks noGrp="1"/>
          </p:cNvSpPr>
          <p:nvPr>
            <p:ph type="body" sz="quarter" idx="17"/>
          </p:nvPr>
        </p:nvSpPr>
        <p:spPr>
          <a:xfrm>
            <a:off x="5000628" y="57150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8" name="Textplatzhalter 4"/>
          <p:cNvSpPr>
            <a:spLocks noGrp="1"/>
          </p:cNvSpPr>
          <p:nvPr>
            <p:ph type="body" sz="quarter" idx="21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3001" y="1265238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280666" y="3280657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715016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7" name="Bildplatzhalter 7"/>
          <p:cNvSpPr>
            <a:spLocks noGrp="1" noChangeAspect="1"/>
          </p:cNvSpPr>
          <p:nvPr>
            <p:ph type="pic" sz="quarter" idx="21"/>
          </p:nvPr>
        </p:nvSpPr>
        <p:spPr>
          <a:xfrm>
            <a:off x="364330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Textplatzhalter 11"/>
          <p:cNvSpPr>
            <a:spLocks noGrp="1"/>
          </p:cNvSpPr>
          <p:nvPr>
            <p:ph type="body" sz="quarter" idx="22"/>
          </p:nvPr>
        </p:nvSpPr>
        <p:spPr>
          <a:xfrm>
            <a:off x="3714744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9" name="Bildplatzhalter 7"/>
          <p:cNvSpPr>
            <a:spLocks noGrp="1" noChangeAspect="1"/>
          </p:cNvSpPr>
          <p:nvPr>
            <p:ph type="pic" sz="quarter" idx="23"/>
          </p:nvPr>
        </p:nvSpPr>
        <p:spPr>
          <a:xfrm>
            <a:off x="6143636" y="1277926"/>
            <a:ext cx="2160000" cy="4320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0" name="Textplatzhalter 11"/>
          <p:cNvSpPr>
            <a:spLocks noGrp="1"/>
          </p:cNvSpPr>
          <p:nvPr>
            <p:ph type="body" sz="quarter" idx="24"/>
          </p:nvPr>
        </p:nvSpPr>
        <p:spPr>
          <a:xfrm>
            <a:off x="6215049" y="5715004"/>
            <a:ext cx="200026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465107" y="3394871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6" name="Bildplatzhalter 7"/>
          <p:cNvSpPr>
            <a:spLocks noGrp="1" noChangeAspect="1"/>
          </p:cNvSpPr>
          <p:nvPr>
            <p:ph type="pic" sz="quarter" idx="17"/>
          </p:nvPr>
        </p:nvSpPr>
        <p:spPr>
          <a:xfrm>
            <a:off x="4929190" y="1276339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err="1"/>
              <a:t>Bild</a:t>
            </a:r>
            <a:r>
              <a:rPr lang="en-US" noProof="0"/>
              <a:t> </a:t>
            </a:r>
            <a:r>
              <a:rPr lang="en-US" noProof="0" err="1"/>
              <a:t>durch</a:t>
            </a:r>
            <a:r>
              <a:rPr lang="en-US" noProof="0"/>
              <a:t> </a:t>
            </a:r>
            <a:r>
              <a:rPr lang="en-US" noProof="0" err="1"/>
              <a:t>Klicken</a:t>
            </a:r>
            <a:r>
              <a:rPr lang="en-US" noProof="0"/>
              <a:t> auf Symbol </a:t>
            </a:r>
            <a:r>
              <a:rPr lang="en-US" noProof="0" err="1"/>
              <a:t>hinzufügen</a:t>
            </a:r>
            <a:endParaRPr lang="en-US" noProof="0"/>
          </a:p>
        </p:txBody>
      </p:sp>
      <p:sp>
        <p:nvSpPr>
          <p:cNvPr id="21" name="Bildplatzhalter 7"/>
          <p:cNvSpPr>
            <a:spLocks noGrp="1" noChangeAspect="1"/>
          </p:cNvSpPr>
          <p:nvPr>
            <p:ph type="pic" sz="quarter" idx="18"/>
          </p:nvPr>
        </p:nvSpPr>
        <p:spPr>
          <a:xfrm>
            <a:off x="1142976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22" name="Bildplatzhalter 7"/>
          <p:cNvSpPr>
            <a:spLocks noGrp="1" noChangeAspect="1"/>
          </p:cNvSpPr>
          <p:nvPr>
            <p:ph type="pic" sz="quarter" idx="19"/>
          </p:nvPr>
        </p:nvSpPr>
        <p:spPr>
          <a:xfrm>
            <a:off x="4929190" y="3729042"/>
            <a:ext cx="3556005" cy="2000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er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6322231" y="3821909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3" name="Bildplatzhalter 7"/>
          <p:cNvSpPr>
            <a:spLocks noGrp="1"/>
          </p:cNvSpPr>
          <p:nvPr>
            <p:ph type="pic" sz="quarter" idx="16"/>
          </p:nvPr>
        </p:nvSpPr>
        <p:spPr>
          <a:xfrm>
            <a:off x="1142976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4" name="Bildplatzhalter 7"/>
          <p:cNvSpPr>
            <a:spLocks noGrp="1"/>
          </p:cNvSpPr>
          <p:nvPr>
            <p:ph type="pic" sz="quarter" idx="17"/>
          </p:nvPr>
        </p:nvSpPr>
        <p:spPr>
          <a:xfrm>
            <a:off x="4857752" y="1129737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5" name="Bildplatzhalter 7"/>
          <p:cNvSpPr>
            <a:spLocks noGrp="1"/>
          </p:cNvSpPr>
          <p:nvPr>
            <p:ph type="pic" sz="quarter" idx="18"/>
          </p:nvPr>
        </p:nvSpPr>
        <p:spPr>
          <a:xfrm>
            <a:off x="4857752" y="3714752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lang="de-DE" sz="3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8" name="Bildplatzhalter 7"/>
          <p:cNvSpPr>
            <a:spLocks noGrp="1"/>
          </p:cNvSpPr>
          <p:nvPr>
            <p:ph type="pic" sz="quarter" idx="19"/>
          </p:nvPr>
        </p:nvSpPr>
        <p:spPr>
          <a:xfrm>
            <a:off x="1142976" y="1142984"/>
            <a:ext cx="3500462" cy="242889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2"/>
          </p:nvPr>
        </p:nvSpPr>
        <p:spPr>
          <a:xfrm>
            <a:off x="1143001" y="1270000"/>
            <a:ext cx="3240000" cy="4644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5"/>
          </p:nvPr>
        </p:nvSpPr>
        <p:spPr>
          <a:xfrm rot="16200000">
            <a:off x="2061266" y="3556265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1214414" y="5562616"/>
            <a:ext cx="3071834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/>
          <a:lstStyle>
            <a:lvl1pPr algn="ctr">
              <a:buFontTx/>
              <a:buNone/>
              <a:defRPr sz="1200" baseline="0">
                <a:solidFill>
                  <a:schemeClr val="tx1"/>
                </a:solidFill>
              </a:defRPr>
            </a:lvl1pPr>
            <a:lvl5pPr>
              <a:buFontTx/>
              <a:buNone/>
              <a:defRPr/>
            </a:lvl5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4857752" y="1270000"/>
            <a:ext cx="3857652" cy="4608000"/>
          </a:xfrm>
          <a:prstGeom prst="rect">
            <a:avLst/>
          </a:prstGeom>
        </p:spPr>
        <p:txBody>
          <a:bodyPr/>
          <a:lstStyle>
            <a:lvl1pPr marL="324000" marR="0" indent="-3240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 sz="2400" b="0" baseline="0">
                <a:latin typeface="Arial" pitchFamily="34" charset="0"/>
                <a:cs typeface="Arial" pitchFamily="34" charset="0"/>
              </a:defRPr>
            </a:lvl1pPr>
            <a:lvl2pPr marL="576000" indent="252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7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0" y="1357324"/>
            <a:ext cx="9144000" cy="928668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0" y="4143380"/>
            <a:ext cx="9144000" cy="461665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buFontTx/>
              <a:buNone/>
              <a:defRPr sz="2400" b="1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2"/>
          </p:nvPr>
        </p:nvSpPr>
        <p:spPr>
          <a:xfrm>
            <a:off x="0" y="2357430"/>
            <a:ext cx="9144000" cy="1357322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32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0" y="5072074"/>
            <a:ext cx="9144000" cy="857256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18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4"/>
          <p:cNvSpPr>
            <a:spLocks noGrp="1"/>
          </p:cNvSpPr>
          <p:nvPr>
            <p:ph type="body" sz="quarter" idx="10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5"/>
          </p:nvPr>
        </p:nvSpPr>
        <p:spPr>
          <a:xfrm>
            <a:off x="1142976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17" name="Textplatzhalter 15"/>
          <p:cNvSpPr>
            <a:spLocks noGrp="1"/>
          </p:cNvSpPr>
          <p:nvPr>
            <p:ph type="body" sz="quarter" idx="16"/>
          </p:nvPr>
        </p:nvSpPr>
        <p:spPr>
          <a:xfrm>
            <a:off x="5086352" y="1874857"/>
            <a:ext cx="3600000" cy="4030643"/>
          </a:xfrm>
          <a:prstGeom prst="rect">
            <a:avLst/>
          </a:prstGeom>
        </p:spPr>
        <p:txBody>
          <a:bodyPr/>
          <a:lstStyle>
            <a:lvl1pPr marL="324000" indent="-324000">
              <a:spcBef>
                <a:spcPts val="600"/>
              </a:spcBef>
              <a:spcAft>
                <a:spcPts val="600"/>
              </a:spcAft>
              <a:defRPr sz="2000"/>
            </a:lvl1pPr>
            <a:lvl2pPr marL="720000" indent="-252000">
              <a:spcBef>
                <a:spcPts val="0"/>
              </a:spcBef>
              <a:spcAft>
                <a:spcPts val="600"/>
              </a:spcAft>
              <a:defRPr lang="de-DE" sz="1800" dirty="0" smtClean="0">
                <a:solidFill>
                  <a:schemeClr val="tx1"/>
                </a:solidFill>
                <a:latin typeface="+mn-lt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err="1"/>
              <a:t>Textmasterformate</a:t>
            </a:r>
            <a:r>
              <a:rPr lang="en-US" noProof="0" dirty="0"/>
              <a:t> </a:t>
            </a:r>
            <a:r>
              <a:rPr lang="en-US" noProof="0" dirty="0" err="1"/>
              <a:t>durch</a:t>
            </a:r>
            <a:r>
              <a:rPr lang="en-US" noProof="0" dirty="0"/>
              <a:t> </a:t>
            </a:r>
            <a:r>
              <a:rPr lang="en-US" noProof="0" dirty="0" err="1"/>
              <a:t>Klicken</a:t>
            </a:r>
            <a:r>
              <a:rPr lang="en-US" noProof="0" dirty="0"/>
              <a:t> </a:t>
            </a:r>
            <a:r>
              <a:rPr lang="en-US" noProof="0" dirty="0" err="1"/>
              <a:t>bearbeiten</a:t>
            </a:r>
            <a:endParaRPr lang="en-US" noProof="0" dirty="0"/>
          </a:p>
          <a:p>
            <a:pPr lvl="1"/>
            <a:r>
              <a:rPr lang="en-US" noProof="0" dirty="0" err="1"/>
              <a:t>Zweite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2"/>
            <a:r>
              <a:rPr lang="en-US" noProof="0" dirty="0" err="1"/>
              <a:t>Dritte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  <a:p>
            <a:pPr lvl="3"/>
            <a:r>
              <a:rPr lang="en-US" noProof="0" dirty="0" err="1"/>
              <a:t>Vierte</a:t>
            </a:r>
            <a:r>
              <a:rPr lang="en-US" noProof="0" dirty="0"/>
              <a:t> </a:t>
            </a:r>
            <a:r>
              <a:rPr lang="en-US" noProof="0" dirty="0" err="1"/>
              <a:t>Ebene</a:t>
            </a:r>
            <a:endParaRPr lang="en-US" noProof="0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1132367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8" hasCustomPrompt="1"/>
          </p:nvPr>
        </p:nvSpPr>
        <p:spPr>
          <a:xfrm>
            <a:off x="5086352" y="1277926"/>
            <a:ext cx="3600000" cy="571504"/>
          </a:xfrm>
          <a:prstGeom prst="rect">
            <a:avLst/>
          </a:prstGeom>
        </p:spPr>
        <p:txBody>
          <a:bodyPr anchor="ctr"/>
          <a:lstStyle>
            <a:lvl1pPr>
              <a:buNone/>
              <a:defRPr sz="2400" b="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noProof="0"/>
              <a:t>Überschrift</a:t>
            </a:r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nz 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44770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>
          <a:xfrm>
            <a:off x="722313" y="4406900"/>
            <a:ext cx="7772400" cy="1600200"/>
          </a:xfrm>
        </p:spPr>
        <p:txBody>
          <a:bodyPr/>
          <a:lstStyle>
            <a:lvl2pPr>
              <a:buNone/>
              <a:defRPr/>
            </a:lvl2pPr>
          </a:lstStyle>
          <a:p>
            <a:pPr lvl="0"/>
            <a:r>
              <a:rPr lang="de-DE" dirty="0"/>
              <a:t>Textmasterformate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047750" y="1266826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81573" y="1266827"/>
            <a:ext cx="3708000" cy="46259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25925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25925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978400" y="1268413"/>
            <a:ext cx="3708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978400" y="1908175"/>
            <a:ext cx="3708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3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00150" y="1273175"/>
            <a:ext cx="226536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273175"/>
            <a:ext cx="5111750" cy="4852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00150" y="2435225"/>
            <a:ext cx="2265363" cy="36909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4" name="Titel 1"/>
          <p:cNvSpPr txBox="1">
            <a:spLocks/>
          </p:cNvSpPr>
          <p:nvPr userDrawn="1"/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Mastertitelformat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 Abbildung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 noChangeAspect="1"/>
          </p:cNvSpPr>
          <p:nvPr>
            <p:ph type="pic" sz="quarter" idx="12"/>
          </p:nvPr>
        </p:nvSpPr>
        <p:spPr>
          <a:xfrm>
            <a:off x="1142976" y="1257300"/>
            <a:ext cx="7200000" cy="465006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>
              <a:buFontTx/>
              <a:buNone/>
              <a:defRPr baseline="0"/>
            </a:lvl1pPr>
          </a:lstStyle>
          <a:p>
            <a:pPr lvl="0"/>
            <a:r>
              <a:rPr lang="en-US" noProof="0"/>
              <a:t>Bild durch Klicken auf Symbol hinzufügen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3"/>
          </p:nvPr>
        </p:nvSpPr>
        <p:spPr>
          <a:xfrm rot="16200000">
            <a:off x="6318852" y="3582656"/>
            <a:ext cx="4357718" cy="285752"/>
          </a:xfrm>
          <a:prstGeom prst="rect">
            <a:avLst/>
          </a:prstGeom>
        </p:spPr>
        <p:txBody>
          <a:bodyPr lIns="0"/>
          <a:lstStyle>
            <a:lvl1pPr>
              <a:buFontTx/>
              <a:buNone/>
              <a:defRPr sz="12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Textmasterformate durch Klicken bearbeiten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7" hasCustomPrompt="1"/>
          </p:nvPr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lv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noProof="0" dirty="0"/>
              <a:t>SEITENTITEL</a:t>
            </a:r>
          </a:p>
        </p:txBody>
      </p:sp>
      <p:sp>
        <p:nvSpPr>
          <p:cNvPr id="15" name="Titel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en-US"/>
              <a:t>Santiago Recicla,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4" cstate="screen">
            <a:alphaModFix amt="34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137696" y="105306"/>
            <a:ext cx="6549103" cy="702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137696" y="1247776"/>
            <a:ext cx="6549103" cy="4878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457200" rtl="0" eaLnBrk="1" latinLnBrk="0" hangingPunct="1">
              <a:defRPr lang="de-DE" sz="1200" kern="1200" noProof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Santiago </a:t>
            </a:r>
            <a:r>
              <a:rPr lang="en-US" err="1"/>
              <a:t>Recicla</a:t>
            </a:r>
            <a:r>
              <a:rPr lang="en-US"/>
              <a:t>, Santiago, Chile</a:t>
            </a:r>
          </a:p>
          <a:p>
            <a:r>
              <a:rPr lang="de-DE"/>
              <a:t>Dipl.-Ing. Bastian Wens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Page </a:t>
            </a:r>
            <a:fld id="{7EF072A4-D1F1-3848-BB3B-8957990B4E67}" type="slidenum">
              <a:rPr lang="de-DE" smtClean="0"/>
              <a:pPr/>
              <a:t>‹Nº›</a:t>
            </a:fld>
            <a:endParaRPr lang="de-DE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86991" y="6124575"/>
            <a:ext cx="8563000" cy="1588"/>
          </a:xfrm>
          <a:prstGeom prst="line">
            <a:avLst/>
          </a:prstGeom>
          <a:ln>
            <a:solidFill>
              <a:srgbClr val="0067A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platzhalter 4"/>
          <p:cNvSpPr txBox="1">
            <a:spLocks/>
          </p:cNvSpPr>
          <p:nvPr userDrawn="1"/>
        </p:nvSpPr>
        <p:spPr>
          <a:xfrm rot="16200000">
            <a:off x="-2178883" y="3107521"/>
            <a:ext cx="5286386" cy="785808"/>
          </a:xfrm>
          <a:prstGeom prst="rect">
            <a:avLst/>
          </a:prstGeom>
        </p:spPr>
        <p:txBody>
          <a:bodyPr anchor="ctr"/>
          <a:lstStyle>
            <a:lvl1pPr>
              <a:buNone/>
              <a:defRPr lang="de-DE" sz="3200" cap="all" baseline="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all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94" r:id="rId2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Santiago Recicla, Santiago, Chile Dipl.-Ing. Bastian Wens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7FA30-24CE-4EC6-8060-C92BC927E7E5}" type="slidenum">
              <a:rPr lang="en-AU" smtClean="0"/>
              <a:pPr/>
              <a:t>‹Nº›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41145" y="351098"/>
            <a:ext cx="862780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CENTRO DE MANEJO DE RESIDUOS SÓLIDOS DE LA MINA ANTUCOYA, 2015</a:t>
            </a:r>
          </a:p>
          <a:p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IASA desarrolló la ingeniería de los depósitos de RSD, RISNP y RESCON de la fase de construcción, operación y cierre de la minera, de galpones RESPEL, material radioactivo, y de todas las instalaciones anexas (oficinas, camiones, cerco y servicios); el servicio incluye la elaboración y tramitación de los permisos sectoriales</a:t>
            </a:r>
            <a:r>
              <a:rPr lang="es-CL" dirty="0">
                <a:solidFill>
                  <a:srgbClr val="002060"/>
                </a:solidFill>
                <a:latin typeface="Arial Narrow" panose="020B0606020202030204" pitchFamily="34" charset="0"/>
              </a:rPr>
              <a:t>.</a:t>
            </a:r>
            <a:endParaRPr lang="es-ES_tradnl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145" y="4002238"/>
            <a:ext cx="2626790" cy="1970093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8463" y="3987760"/>
            <a:ext cx="2648652" cy="1986489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3232"/>
          <a:stretch/>
        </p:blipFill>
        <p:spPr>
          <a:xfrm>
            <a:off x="341145" y="1793052"/>
            <a:ext cx="3165584" cy="2060020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054"/>
          <a:stretch/>
        </p:blipFill>
        <p:spPr>
          <a:xfrm>
            <a:off x="3582150" y="1793052"/>
            <a:ext cx="3034729" cy="2069976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2301" y="1783096"/>
            <a:ext cx="2174500" cy="1630875"/>
          </a:xfrm>
          <a:prstGeom prst="rect">
            <a:avLst/>
          </a:prstGeom>
        </p:spPr>
      </p:pic>
      <p:pic>
        <p:nvPicPr>
          <p:cNvPr id="2050" name="Picture 2" descr="Resi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180" y="3628614"/>
            <a:ext cx="1392127" cy="83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antucoya.trabajando.cl/trabajando/multisite/corporativo1/cl/antucoya_trabajando_cl/img/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772" y="4624212"/>
            <a:ext cx="1881179" cy="789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ángulo 18">
            <a:extLst>
              <a:ext uri="{FF2B5EF4-FFF2-40B4-BE49-F238E27FC236}">
                <a16:creationId xmlns:a16="http://schemas.microsoft.com/office/drawing/2014/main" id="{ACA37D8B-8BF2-442B-9808-4D5F63781713}"/>
              </a:ext>
            </a:extLst>
          </p:cNvPr>
          <p:cNvSpPr/>
          <p:nvPr/>
        </p:nvSpPr>
        <p:spPr>
          <a:xfrm>
            <a:off x="5788123" y="3977986"/>
            <a:ext cx="1183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b="1" dirty="0">
                <a:solidFill>
                  <a:srgbClr val="002060"/>
                </a:solidFill>
                <a:latin typeface="Arial Narrow" panose="020B0606020202030204" pitchFamily="34" charset="0"/>
              </a:rPr>
              <a:t>CLIENTES: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EC2BC325-B10D-4703-8223-283E473CEF7C}"/>
              </a:ext>
            </a:extLst>
          </p:cNvPr>
          <p:cNvSpPr/>
          <p:nvPr/>
        </p:nvSpPr>
        <p:spPr>
          <a:xfrm>
            <a:off x="5766296" y="5411079"/>
            <a:ext cx="32682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Honorarios: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US$ 146.500</a:t>
            </a:r>
          </a:p>
          <a:p>
            <a:r>
              <a:rPr lang="es-ES_tradnl" b="1" dirty="0">
                <a:solidFill>
                  <a:srgbClr val="002060"/>
                </a:solidFill>
                <a:latin typeface="Arial Narrow" panose="020B0606020202030204" pitchFamily="34" charset="0"/>
              </a:rPr>
              <a:t>INVERSIÓN: </a:t>
            </a:r>
            <a:r>
              <a:rPr lang="es-ES_tradnl" dirty="0">
                <a:solidFill>
                  <a:srgbClr val="002060"/>
                </a:solidFill>
                <a:latin typeface="Arial Narrow" panose="020B0606020202030204" pitchFamily="34" charset="0"/>
              </a:rPr>
              <a:t>aprox. US$ 5 millones </a:t>
            </a:r>
            <a:endParaRPr lang="es-CL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6" name="2 Marcador de contenido">
            <a:extLst>
              <a:ext uri="{FF2B5EF4-FFF2-40B4-BE49-F238E27FC236}">
                <a16:creationId xmlns:a16="http://schemas.microsoft.com/office/drawing/2014/main" id="{466A61B2-8705-4D41-AF48-95FE0DD1AD15}"/>
              </a:ext>
            </a:extLst>
          </p:cNvPr>
          <p:cNvSpPr txBox="1">
            <a:spLocks/>
          </p:cNvSpPr>
          <p:nvPr/>
        </p:nvSpPr>
        <p:spPr>
          <a:xfrm>
            <a:off x="-1" y="6218535"/>
            <a:ext cx="9144001" cy="5743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PROIECTA </a:t>
            </a:r>
            <a:r>
              <a:rPr lang="es-CL" sz="12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Ingeniería Alemana S.A</a:t>
            </a: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es-CL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Oficinas en Santiago: Avenida Providencia N°2653, Edificio </a:t>
            </a:r>
            <a:r>
              <a:rPr lang="es-ES" sz="1200" b="1" dirty="0" err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Forum</a:t>
            </a:r>
            <a:r>
              <a:rPr lang="es-ES" sz="12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, Oficina 1308, Providencia, Santiago de Chile</a:t>
            </a:r>
          </a:p>
        </p:txBody>
      </p:sp>
    </p:spTree>
    <p:extLst>
      <p:ext uri="{BB962C8B-B14F-4D97-AF65-F5344CB8AC3E}">
        <p14:creationId xmlns:p14="http://schemas.microsoft.com/office/powerpoint/2010/main" val="45928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B053FD83305124A8A1F089EA1BC88E9" ma:contentTypeVersion="0" ma:contentTypeDescription="Ein neues Dokument erstellen." ma:contentTypeScope="" ma:versionID="7b179570ec06c3cc241b729ab9337e46">
  <xsd:schema xmlns:xsd="http://www.w3.org/2001/XMLSchema" xmlns:p="http://schemas.microsoft.com/office/2006/metadata/properties" targetNamespace="http://schemas.microsoft.com/office/2006/metadata/properties" ma:root="true" ma:fieldsID="246f02dd96380beb4f7cdcce14d77f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 ma:readOnly="tru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37D4BA-70B7-4E8C-933E-AC75868176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DDEEDBD-01FA-4296-A800-FDF69104DE61}">
  <ds:schemaRefs>
    <ds:schemaRef ds:uri="http://purl.org/dc/terms/"/>
    <ds:schemaRef ds:uri="http://purl.org/dc/dcmitype/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9D8BE5A-461B-4B72-A59F-1E7C778DA2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24433</TotalTime>
  <Words>116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Office-Design</vt:lpstr>
      <vt:lpstr>Custom Design</vt:lpstr>
      <vt:lpstr>Presentación de PowerPoint</vt:lpstr>
    </vt:vector>
  </TitlesOfParts>
  <Company>RWTH Aachen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Bastian Wens</dc:creator>
  <cp:lastModifiedBy>Gerencia</cp:lastModifiedBy>
  <cp:revision>1260</cp:revision>
  <cp:lastPrinted>2017-02-23T19:32:44Z</cp:lastPrinted>
  <dcterms:created xsi:type="dcterms:W3CDTF">2009-09-11T08:02:44Z</dcterms:created>
  <dcterms:modified xsi:type="dcterms:W3CDTF">2024-06-26T16:03:10Z</dcterms:modified>
</cp:coreProperties>
</file>